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3"/>
  </p:notesMasterIdLst>
  <p:handoutMasterIdLst>
    <p:handoutMasterId r:id="rId14"/>
  </p:handoutMasterIdLst>
  <p:sldIdLst>
    <p:sldId id="256" r:id="rId6"/>
    <p:sldId id="283" r:id="rId7"/>
    <p:sldId id="315" r:id="rId8"/>
    <p:sldId id="316" r:id="rId9"/>
    <p:sldId id="318" r:id="rId10"/>
    <p:sldId id="317" r:id="rId11"/>
    <p:sldId id="282" r:id="rId1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3" autoAdjust="0"/>
    <p:restoredTop sz="96142" autoAdjust="0"/>
  </p:normalViewPr>
  <p:slideViewPr>
    <p:cSldViewPr snapToGrid="0">
      <p:cViewPr varScale="1">
        <p:scale>
          <a:sx n="66" d="100"/>
          <a:sy n="66" d="100"/>
        </p:scale>
        <p:origin x="-128" y="-2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Chef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/>
              <a:t>Create a Hosted Chef Account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Upload our cookbooks to the Hosted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7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Upload our cookbooks to the Hosted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18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/>
              <a:t>Upload our cookbooks to the Hosted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7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Upload your remaining cookbooks</a:t>
            </a:r>
          </a:p>
          <a:p>
            <a:pPr marL="457200" indent="-457200">
              <a:buFont typeface="Wingdings" charset="2"/>
              <a:buChar char="q"/>
            </a:pPr>
            <a:endParaRPr lang="en-US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Verify that are all uploaded</a:t>
            </a:r>
          </a:p>
          <a:p>
            <a:pPr marL="457200" indent="-457200"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/>
              <a:t>Upload our cookbooks to the Hosted Chef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0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10820</TotalTime>
  <Words>135</Words>
  <Application>Microsoft Macintosh PowerPoint</Application>
  <PresentationFormat>Custom</PresentationFormat>
  <Paragraphs>27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ChefDk3.2Template</vt:lpstr>
      <vt:lpstr>The Chef Server</vt:lpstr>
      <vt:lpstr>Hosted Chef</vt:lpstr>
      <vt:lpstr>Hosted Chef</vt:lpstr>
      <vt:lpstr>Hosted Chef</vt:lpstr>
      <vt:lpstr>Upload Cookbook</vt:lpstr>
      <vt:lpstr>Hosted Chef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1376</cp:revision>
  <cp:lastPrinted>2015-02-07T23:49:10Z</cp:lastPrinted>
  <dcterms:created xsi:type="dcterms:W3CDTF">2012-09-13T17:36:07Z</dcterms:created>
  <dcterms:modified xsi:type="dcterms:W3CDTF">2015-05-14T00:24:30Z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